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97D3-7DCF-2CB5-AA93-F9EF84AB5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D02FB-F2E5-168C-A2A8-855629AB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8F80B-A9C0-E290-98DC-2BDCCB516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8A92-EEAF-4468-89C5-38CCFB0DDA12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7FE3A-435E-EBDC-3875-4DFAA5664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B2EF4-4FB9-471A-81B2-16C150F25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EF32E-E295-4812-9FB8-DD5BF80CFA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904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3E2CC-68D0-90D4-C0A4-EBECE374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3FBF29-8420-5D62-FBA3-4A64C26D6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2B3C0-9964-49EB-5371-4767FCDC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8A92-EEAF-4468-89C5-38CCFB0DDA12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84453-1694-FDBD-FE87-BF66E52EA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3A5F1-E6DF-43A9-1CB8-DBC5AF15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EF32E-E295-4812-9FB8-DD5BF80CFA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058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70B3B-2C83-3B91-6084-3C895520B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C08B3B-DEF8-851B-AC71-6246A5EC8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A9AE2-8AE8-1C48-5672-E6FCC1370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8A92-EEAF-4468-89C5-38CCFB0DDA12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3D12D-78CC-27B4-DAC8-E87AE7090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215EC-527D-43C6-2465-585FF9E9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EF32E-E295-4812-9FB8-DD5BF80CFA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652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92147-5830-3173-760E-CFA6D4F1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F3043-4E59-6AB9-4241-0F3D03DD0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44E7B-A0DB-A268-0843-CA0020CA1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8A92-EEAF-4468-89C5-38CCFB0DDA12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1DCDD-24E8-1BD5-D7EA-6B538E490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55428-46A1-12EB-477F-FECB238F8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EF32E-E295-4812-9FB8-DD5BF80CFA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060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74B28-0D53-7C42-1A7A-0B3F9F39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041FD-4126-0BCC-167A-9EC43618F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7A74F-D991-394C-D141-B4B261998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8A92-EEAF-4468-89C5-38CCFB0DDA12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4F078-9D96-9C07-9286-F7A49B965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1CCB0-6CBD-6278-E3A2-DC1723D42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EF32E-E295-4812-9FB8-DD5BF80CFA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7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509-4E65-7D4D-A194-5D9568157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7CD5F-DE24-445B-3A55-793F5839E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78E44-80C8-D054-6486-0B856349E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5F08C-D1CB-7B8B-2046-6312D5CD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8A92-EEAF-4468-89C5-38CCFB0DDA12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D2259-386E-32A5-7739-99DCE4616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AFC93-03C0-9A0C-D841-9989D9AA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EF32E-E295-4812-9FB8-DD5BF80CFA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84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B748B-7DD6-832E-BA79-6481D5B5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370C-37A0-5EFB-F7B6-00503130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9D879-17C6-3244-24F8-86866BE72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F2B7E9-F459-FBCB-24CD-F2177E6438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CBB8B2-E231-6009-97D7-EB343A1D5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FDC3BB-3608-7876-C20D-F70D10129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8A92-EEAF-4468-89C5-38CCFB0DDA12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ADBBB6-C270-9D76-815B-19EF2A1CE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370F49-0FE4-64FB-02C0-345A2369C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EF32E-E295-4812-9FB8-DD5BF80CFA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80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4695-E056-B594-4065-198CE9DD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3527DB-6673-717E-5596-95DB32EE6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8A92-EEAF-4468-89C5-38CCFB0DDA12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A3C7B-6BC2-476A-C74B-777FD8BC4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3994C6-628E-A481-568E-47C68F39F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EF32E-E295-4812-9FB8-DD5BF80CFA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135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8882FF-B1E4-67EE-E229-E037BF5FF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8A92-EEAF-4468-89C5-38CCFB0DDA12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94EE7-84BD-FF54-2D6C-946313CEA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F2C11-0283-179A-3D73-C81959C3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EF32E-E295-4812-9FB8-DD5BF80CFA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86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A11A-885D-1923-7FDA-B9B8ABDB5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98EFB-1C9F-034B-E158-785541E3D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769C4-006C-0D11-DD9E-3C5022757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89B2F-FF01-F908-B83A-C444E1615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8A92-EEAF-4468-89C5-38CCFB0DDA12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90471-5327-2C2A-4F18-6E0F7667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4E41C-68EE-A95B-DB6C-5C41DB3BA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EF32E-E295-4812-9FB8-DD5BF80CFA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123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DF1D-95E4-56C5-A4D6-4E0D344B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41E435-7C34-0A57-A691-7460D0715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BE1AE-8BB0-79E9-9A17-392AAC1FC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601FE-1852-3D9B-0DA3-DCF743D5B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8A92-EEAF-4468-89C5-38CCFB0DDA12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E0CC6-3E81-266E-8033-80784ECB8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475A5-746F-571D-45EC-3860194A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EF32E-E295-4812-9FB8-DD5BF80CFA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09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09D0A8-FC57-3F3D-2458-CBBDE3C1F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6AD61-50CF-9CC2-87E0-41EEE55AE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6CDFB-481C-53B4-7CF8-06ECAFF564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38A92-EEAF-4468-89C5-38CCFB0DDA12}" type="datetimeFigureOut">
              <a:rPr lang="en-IN" smtClean="0"/>
              <a:t>18-09-2022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A6DA4-47B0-0EB5-60B8-BA1594D9CA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554DC-DEB1-6444-9AD2-0C2F9F70D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EF32E-E295-4812-9FB8-DD5BF80CFA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735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92E1E5-160A-B759-8EE1-CA8F4BB3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276225"/>
            <a:ext cx="1129665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68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BD8C94-AB0D-86EA-0D3E-28030AF56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70" y="245303"/>
            <a:ext cx="10313790" cy="584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16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4CE625-E801-7B24-6B72-AB0652E8B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854" y="949911"/>
            <a:ext cx="9929832" cy="545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70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B0F99E-41FA-97DE-9BFC-7D79BF1A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09" y="539509"/>
            <a:ext cx="10283301" cy="577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8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509582-769B-D6AE-9E86-3C14D98A9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95" y="430151"/>
            <a:ext cx="3644607" cy="3175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40B9F-0696-5458-6FB9-7109D116A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06" y="4108181"/>
            <a:ext cx="4122059" cy="2319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71C6F3-A982-5A00-B6A6-22A540A7094D}"/>
              </a:ext>
            </a:extLst>
          </p:cNvPr>
          <p:cNvSpPr txBox="1"/>
          <p:nvPr/>
        </p:nvSpPr>
        <p:spPr>
          <a:xfrm>
            <a:off x="5743852" y="4181383"/>
            <a:ext cx="29296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multiplying with prior probability.</a:t>
            </a:r>
          </a:p>
          <a:p>
            <a:r>
              <a:rPr lang="en-IN" dirty="0"/>
              <a:t>Discriminator (point of intersection) will help to classify based on size </a:t>
            </a:r>
          </a:p>
        </p:txBody>
      </p:sp>
    </p:spTree>
    <p:extLst>
      <p:ext uri="{BB962C8B-B14F-4D97-AF65-F5344CB8AC3E}">
        <p14:creationId xmlns:p14="http://schemas.microsoft.com/office/powerpoint/2010/main" val="2931526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971C01-AA4E-131B-9C13-4108E4C5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219075"/>
            <a:ext cx="1164907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25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AFD82A-9B48-E396-4FA4-3D101FE1C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85" y="97654"/>
            <a:ext cx="9055622" cy="5629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63C75B-C041-1722-1A78-80A184A9A2F2}"/>
              </a:ext>
            </a:extLst>
          </p:cNvPr>
          <p:cNvSpPr txBox="1"/>
          <p:nvPr/>
        </p:nvSpPr>
        <p:spPr>
          <a:xfrm>
            <a:off x="958788" y="6063449"/>
            <a:ext cx="574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Bayesian parameter are estimated to find the maximum likelihood that is pdf</a:t>
            </a:r>
          </a:p>
        </p:txBody>
      </p:sp>
    </p:spTree>
    <p:extLst>
      <p:ext uri="{BB962C8B-B14F-4D97-AF65-F5344CB8AC3E}">
        <p14:creationId xmlns:p14="http://schemas.microsoft.com/office/powerpoint/2010/main" val="422530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E3D281-02CD-77F3-7EF4-4FE0CBDAE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733425"/>
            <a:ext cx="64484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7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DB5FF7-AE49-94C7-72DD-D3285CF77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1" y="216084"/>
            <a:ext cx="8559662" cy="64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39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873107-4DCE-DE98-BDAA-7AB74D242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225" y="936131"/>
            <a:ext cx="5656748" cy="568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47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AE38B2-B015-EB2C-5A22-60959157C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494" y="896010"/>
            <a:ext cx="4973754" cy="55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0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4EB46C-2BC3-B711-3B0C-E13BB5ED8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266700"/>
            <a:ext cx="650557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11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31</Words>
  <Application>Microsoft Office PowerPoint</Application>
  <PresentationFormat>Widescreen</PresentationFormat>
  <Paragraphs>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kesav raj</dc:creator>
  <cp:lastModifiedBy>kesav raj</cp:lastModifiedBy>
  <cp:revision>18</cp:revision>
  <dcterms:created xsi:type="dcterms:W3CDTF">2022-09-16T13:57:36Z</dcterms:created>
  <dcterms:modified xsi:type="dcterms:W3CDTF">2022-09-18T18:33:04Z</dcterms:modified>
</cp:coreProperties>
</file>